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2" r:id="rId3"/>
    <p:sldId id="264" r:id="rId4"/>
    <p:sldId id="269" r:id="rId5"/>
    <p:sldId id="268" r:id="rId6"/>
    <p:sldId id="265" r:id="rId7"/>
    <p:sldId id="266" r:id="rId8"/>
    <p:sldId id="271" r:id="rId9"/>
    <p:sldId id="270" r:id="rId10"/>
    <p:sldId id="267" r:id="rId11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3265734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1693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0.120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54128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252</Words>
  <Application>Microsoft Office PowerPoint</Application>
  <PresentationFormat>ユーザー設定</PresentationFormat>
  <Paragraphs>72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141</cp:revision>
  <dcterms:created xsi:type="dcterms:W3CDTF">2019-03-29T05:42:32Z</dcterms:created>
  <dcterms:modified xsi:type="dcterms:W3CDTF">2019-07-12T05:03:34Z</dcterms:modified>
</cp:coreProperties>
</file>